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90" y="-9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avi>
</file>

<file path=ppt/media/media2.avi>
</file>

<file path=ppt/media/media3.avi>
</file>

<file path=ppt/media/media4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6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21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89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95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434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661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75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494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398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064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15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4C0B1-A9D1-4910-9D42-C773F4B13F4D}" type="datetimeFigureOut">
              <a:rPr lang="en-US" smtClean="0"/>
              <a:t>4/7/2016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9AD4E-B6AA-43E0-B8DE-2C91D72F1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45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Walking optimization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Julian Whitman</a:t>
            </a:r>
          </a:p>
          <a:p>
            <a:r>
              <a:rPr lang="en-US" dirty="0" smtClean="0"/>
              <a:t>4/6/2016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406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 the gait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Gait pattern (order in which the legs will step) is fixed for now</a:t>
            </a:r>
          </a:p>
          <a:p>
            <a:r>
              <a:rPr lang="en-US" dirty="0" smtClean="0"/>
              <a:t>Step size is fixed for now</a:t>
            </a:r>
          </a:p>
          <a:p>
            <a:r>
              <a:rPr lang="en-US" dirty="0" smtClean="0"/>
              <a:t>Starting position of the feet and the tilt plane of the body with respect to the ground optimized.</a:t>
            </a:r>
          </a:p>
          <a:p>
            <a:r>
              <a:rPr lang="en-US" dirty="0" smtClean="0"/>
              <a:t>Cost (on next slide)</a:t>
            </a:r>
          </a:p>
        </p:txBody>
      </p:sp>
    </p:spTree>
    <p:extLst>
      <p:ext uri="{BB962C8B-B14F-4D97-AF65-F5344CB8AC3E}">
        <p14:creationId xmlns:p14="http://schemas.microsoft.com/office/powerpoint/2010/main" val="1806450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function &amp; Constraint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Take the position of each foot </a:t>
            </a:r>
            <a:r>
              <a:rPr lang="en-US" dirty="0" smtClean="0"/>
              <a:t>just after it leaves the ground and just before it hits (</a:t>
            </a:r>
            <a:r>
              <a:rPr lang="en-US" dirty="0" err="1" smtClean="0"/>
              <a:t>nWalkingLegs</a:t>
            </a:r>
            <a:r>
              <a:rPr lang="en-US" dirty="0" smtClean="0"/>
              <a:t>*2 </a:t>
            </a:r>
            <a:r>
              <a:rPr lang="en-US" dirty="0" smtClean="0"/>
              <a:t>time points)</a:t>
            </a:r>
          </a:p>
          <a:p>
            <a:r>
              <a:rPr lang="en-US" dirty="0" smtClean="0"/>
              <a:t>Penalize </a:t>
            </a:r>
            <a:r>
              <a:rPr lang="en-US" dirty="0" smtClean="0"/>
              <a:t>distance of </a:t>
            </a:r>
            <a:r>
              <a:rPr lang="en-US" dirty="0" err="1" smtClean="0"/>
              <a:t>CoM</a:t>
            </a:r>
            <a:r>
              <a:rPr lang="en-US" dirty="0" smtClean="0"/>
              <a:t> </a:t>
            </a:r>
            <a:r>
              <a:rPr lang="en-US" dirty="0" smtClean="0"/>
              <a:t>outside polygon</a:t>
            </a:r>
            <a:endParaRPr lang="en-US" dirty="0" smtClean="0"/>
          </a:p>
          <a:p>
            <a:r>
              <a:rPr lang="en-US" dirty="0" smtClean="0"/>
              <a:t>Penalize the </a:t>
            </a:r>
            <a:r>
              <a:rPr lang="en-US" dirty="0" err="1" smtClean="0"/>
              <a:t>CoM</a:t>
            </a:r>
            <a:r>
              <a:rPr lang="en-US" dirty="0" smtClean="0"/>
              <a:t> of each module/link being too close to </a:t>
            </a:r>
            <a:r>
              <a:rPr lang="en-US" dirty="0" err="1" smtClean="0"/>
              <a:t>eachother</a:t>
            </a:r>
            <a:r>
              <a:rPr lang="en-US" dirty="0" smtClean="0"/>
              <a:t> (collisions)</a:t>
            </a:r>
          </a:p>
          <a:p>
            <a:r>
              <a:rPr lang="en-US" dirty="0" smtClean="0"/>
              <a:t>Penalize having the footsteps overlap (prevent self-tripping)</a:t>
            </a:r>
          </a:p>
          <a:p>
            <a:pPr marL="0" indent="0">
              <a:buNone/>
            </a:pPr>
            <a:r>
              <a:rPr lang="en-US" dirty="0" smtClean="0"/>
              <a:t>Nonlinear constraint: Feet must be within reachable workspace </a:t>
            </a:r>
            <a:r>
              <a:rPr lang="en-US" dirty="0" smtClean="0"/>
              <a:t>(approximated </a:t>
            </a:r>
            <a:r>
              <a:rPr lang="en-US" dirty="0" smtClean="0"/>
              <a:t>as a </a:t>
            </a:r>
            <a:r>
              <a:rPr lang="en-US" dirty="0" smtClean="0"/>
              <a:t>sphere </a:t>
            </a:r>
            <a:r>
              <a:rPr lang="en-US" dirty="0" smtClean="0"/>
              <a:t>around </a:t>
            </a:r>
            <a:r>
              <a:rPr lang="en-US" dirty="0" smtClean="0"/>
              <a:t>the shoulder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17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aitVid4legGreat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7800" y="381000"/>
            <a:ext cx="6397625" cy="613715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Results: 4 legs (still a moment of instability)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45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aitVid5legGreat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2600" y="0"/>
            <a:ext cx="5638800" cy="6786080"/>
          </a:xfr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5 legs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49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aitVid6legGood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76201"/>
            <a:ext cx="7026248" cy="6767512"/>
          </a:xfr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6 legs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67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Letting the arms move around helps a little</a:t>
            </a:r>
            <a:endParaRPr lang="en-US" dirty="0"/>
          </a:p>
        </p:txBody>
      </p:sp>
      <p:pic>
        <p:nvPicPr>
          <p:cNvPr id="5" name="gaitVid4legReach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" y="1295400"/>
            <a:ext cx="6784766" cy="5287963"/>
          </a:xfrm>
        </p:spPr>
      </p:pic>
    </p:spTree>
    <p:extLst>
      <p:ext uri="{BB962C8B-B14F-4D97-AF65-F5344CB8AC3E}">
        <p14:creationId xmlns:p14="http://schemas.microsoft.com/office/powerpoint/2010/main" val="3552060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155</Words>
  <Application>Microsoft Office PowerPoint</Application>
  <PresentationFormat>On-screen Show (4:3)</PresentationFormat>
  <Paragraphs>18</Paragraphs>
  <Slides>7</Slides>
  <Notes>0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Walking optimization</vt:lpstr>
      <vt:lpstr>Fix the gait pattern</vt:lpstr>
      <vt:lpstr>Cost function &amp; Constraint</vt:lpstr>
      <vt:lpstr>Results: 4 legs (still a moment of instability)</vt:lpstr>
      <vt:lpstr>Results: 5 legs</vt:lpstr>
      <vt:lpstr>Results: 6 legs</vt:lpstr>
      <vt:lpstr>Letting the arms move around helps a little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Walking optimization</dc:title>
  <dc:creator>medgroup01</dc:creator>
  <cp:lastModifiedBy>medgroup01</cp:lastModifiedBy>
  <cp:revision>4</cp:revision>
  <dcterms:created xsi:type="dcterms:W3CDTF">2016-04-06T14:51:09Z</dcterms:created>
  <dcterms:modified xsi:type="dcterms:W3CDTF">2016-04-07T19:53:18Z</dcterms:modified>
</cp:coreProperties>
</file>

<file path=docProps/thumbnail.jpeg>
</file>